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8" r:id="rId1"/>
    <p:sldMasterId id="2147483709" r:id="rId2"/>
    <p:sldMasterId id="2147483710" r:id="rId3"/>
    <p:sldMasterId id="2147483711" r:id="rId4"/>
    <p:sldMasterId id="2147483712" r:id="rId5"/>
  </p:sldMasterIdLst>
  <p:notesMasterIdLst>
    <p:notesMasterId r:id="rId22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  <p:sldId id="461" r:id="rId211"/>
    <p:sldId id="462" r:id="rId212"/>
    <p:sldId id="463" r:id="rId213"/>
    <p:sldId id="464" r:id="rId214"/>
    <p:sldId id="465" r:id="rId215"/>
    <p:sldId id="466" r:id="rId216"/>
    <p:sldId id="467" r:id="rId217"/>
    <p:sldId id="468" r:id="rId218"/>
    <p:sldId id="469" r:id="rId219"/>
    <p:sldId id="470" r:id="rId220"/>
    <p:sldId id="471" r:id="rId221"/>
    <p:sldId id="472" r:id="rId222"/>
    <p:sldId id="473" r:id="rId223"/>
    <p:sldId id="474" r:id="rId224"/>
    <p:sldId id="475" r:id="rId225"/>
    <p:sldId id="476" r:id="rId226"/>
    <p:sldId id="477" r:id="rId227"/>
  </p:sldIdLst>
  <p:sldSz cx="12192000" cy="6858000"/>
  <p:notesSz cx="7559675" cy="106918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9" autoAdjust="0"/>
    <p:restoredTop sz="94660"/>
  </p:normalViewPr>
  <p:slideViewPr>
    <p:cSldViewPr snapToGrid="0">
      <p:cViewPr>
        <p:scale>
          <a:sx n="60" d="100"/>
          <a:sy n="60" d="100"/>
        </p:scale>
        <p:origin x="40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59" Type="http://schemas.openxmlformats.org/officeDocument/2006/relationships/slide" Target="slides/slide154.xml"/><Relationship Id="rId170" Type="http://schemas.openxmlformats.org/officeDocument/2006/relationships/slide" Target="slides/slide165.xml"/><Relationship Id="rId191" Type="http://schemas.openxmlformats.org/officeDocument/2006/relationships/slide" Target="slides/slide186.xml"/><Relationship Id="rId205" Type="http://schemas.openxmlformats.org/officeDocument/2006/relationships/slide" Target="slides/slide200.xml"/><Relationship Id="rId226" Type="http://schemas.openxmlformats.org/officeDocument/2006/relationships/slide" Target="slides/slide22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81" Type="http://schemas.openxmlformats.org/officeDocument/2006/relationships/slide" Target="slides/slide176.xml"/><Relationship Id="rId216" Type="http://schemas.openxmlformats.org/officeDocument/2006/relationships/slide" Target="slides/slide211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slide" Target="slides/slide166.xml"/><Relationship Id="rId176" Type="http://schemas.openxmlformats.org/officeDocument/2006/relationships/slide" Target="slides/slide171.xml"/><Relationship Id="rId192" Type="http://schemas.openxmlformats.org/officeDocument/2006/relationships/slide" Target="slides/slide187.xml"/><Relationship Id="rId197" Type="http://schemas.openxmlformats.org/officeDocument/2006/relationships/slide" Target="slides/slide192.xml"/><Relationship Id="rId206" Type="http://schemas.openxmlformats.org/officeDocument/2006/relationships/slide" Target="slides/slide201.xml"/><Relationship Id="rId227" Type="http://schemas.openxmlformats.org/officeDocument/2006/relationships/slide" Target="slides/slide222.xml"/><Relationship Id="rId201" Type="http://schemas.openxmlformats.org/officeDocument/2006/relationships/slide" Target="slides/slide196.xml"/><Relationship Id="rId222" Type="http://schemas.openxmlformats.org/officeDocument/2006/relationships/slide" Target="slides/slide217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82" Type="http://schemas.openxmlformats.org/officeDocument/2006/relationships/slide" Target="slides/slide177.xml"/><Relationship Id="rId187" Type="http://schemas.openxmlformats.org/officeDocument/2006/relationships/slide" Target="slides/slide182.xml"/><Relationship Id="rId217" Type="http://schemas.openxmlformats.org/officeDocument/2006/relationships/slide" Target="slides/slide21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12" Type="http://schemas.openxmlformats.org/officeDocument/2006/relationships/slide" Target="slides/slide207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77" Type="http://schemas.openxmlformats.org/officeDocument/2006/relationships/slide" Target="slides/slide172.xml"/><Relationship Id="rId198" Type="http://schemas.openxmlformats.org/officeDocument/2006/relationships/slide" Target="slides/slide193.xml"/><Relationship Id="rId172" Type="http://schemas.openxmlformats.org/officeDocument/2006/relationships/slide" Target="slides/slide167.xml"/><Relationship Id="rId193" Type="http://schemas.openxmlformats.org/officeDocument/2006/relationships/slide" Target="slides/slide188.xml"/><Relationship Id="rId202" Type="http://schemas.openxmlformats.org/officeDocument/2006/relationships/slide" Target="slides/slide197.xml"/><Relationship Id="rId207" Type="http://schemas.openxmlformats.org/officeDocument/2006/relationships/slide" Target="slides/slide202.xml"/><Relationship Id="rId223" Type="http://schemas.openxmlformats.org/officeDocument/2006/relationships/slide" Target="slides/slide218.xml"/><Relationship Id="rId228" Type="http://schemas.openxmlformats.org/officeDocument/2006/relationships/notesMaster" Target="notesMasters/notesMaster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188" Type="http://schemas.openxmlformats.org/officeDocument/2006/relationships/slide" Target="slides/slide183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183" Type="http://schemas.openxmlformats.org/officeDocument/2006/relationships/slide" Target="slides/slide178.xml"/><Relationship Id="rId213" Type="http://schemas.openxmlformats.org/officeDocument/2006/relationships/slide" Target="slides/slide208.xml"/><Relationship Id="rId218" Type="http://schemas.openxmlformats.org/officeDocument/2006/relationships/slide" Target="slides/slide213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slide" Target="slides/slide173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4" Type="http://schemas.openxmlformats.org/officeDocument/2006/relationships/slide" Target="slides/slide189.xml"/><Relationship Id="rId199" Type="http://schemas.openxmlformats.org/officeDocument/2006/relationships/slide" Target="slides/slide194.xml"/><Relationship Id="rId203" Type="http://schemas.openxmlformats.org/officeDocument/2006/relationships/slide" Target="slides/slide198.xml"/><Relationship Id="rId208" Type="http://schemas.openxmlformats.org/officeDocument/2006/relationships/slide" Target="slides/slide203.xml"/><Relationship Id="rId229" Type="http://schemas.openxmlformats.org/officeDocument/2006/relationships/presProps" Target="presProps.xml"/><Relationship Id="rId19" Type="http://schemas.openxmlformats.org/officeDocument/2006/relationships/slide" Target="slides/slide14.xml"/><Relationship Id="rId224" Type="http://schemas.openxmlformats.org/officeDocument/2006/relationships/slide" Target="slides/slide219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219" Type="http://schemas.openxmlformats.org/officeDocument/2006/relationships/slide" Target="slides/slide214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09.xml"/><Relationship Id="rId230" Type="http://schemas.openxmlformats.org/officeDocument/2006/relationships/viewProps" Target="viewProps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79" Type="http://schemas.openxmlformats.org/officeDocument/2006/relationships/slide" Target="slides/slide174.xml"/><Relationship Id="rId195" Type="http://schemas.openxmlformats.org/officeDocument/2006/relationships/slide" Target="slides/slide190.xml"/><Relationship Id="rId209" Type="http://schemas.openxmlformats.org/officeDocument/2006/relationships/slide" Target="slides/slide204.xml"/><Relationship Id="rId190" Type="http://schemas.openxmlformats.org/officeDocument/2006/relationships/slide" Target="slides/slide185.xml"/><Relationship Id="rId204" Type="http://schemas.openxmlformats.org/officeDocument/2006/relationships/slide" Target="slides/slide199.xml"/><Relationship Id="rId220" Type="http://schemas.openxmlformats.org/officeDocument/2006/relationships/slide" Target="slides/slide215.xml"/><Relationship Id="rId225" Type="http://schemas.openxmlformats.org/officeDocument/2006/relationships/slide" Target="slides/slide220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85" Type="http://schemas.openxmlformats.org/officeDocument/2006/relationships/slide" Target="slides/slide18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80" Type="http://schemas.openxmlformats.org/officeDocument/2006/relationships/slide" Target="slides/slide175.xml"/><Relationship Id="rId210" Type="http://schemas.openxmlformats.org/officeDocument/2006/relationships/slide" Target="slides/slide205.xml"/><Relationship Id="rId215" Type="http://schemas.openxmlformats.org/officeDocument/2006/relationships/slide" Target="slides/slide210.xml"/><Relationship Id="rId26" Type="http://schemas.openxmlformats.org/officeDocument/2006/relationships/slide" Target="slides/slide21.xml"/><Relationship Id="rId231" Type="http://schemas.openxmlformats.org/officeDocument/2006/relationships/theme" Target="theme/theme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slide" Target="slides/slide149.xml"/><Relationship Id="rId175" Type="http://schemas.openxmlformats.org/officeDocument/2006/relationships/slide" Target="slides/slide170.xml"/><Relationship Id="rId196" Type="http://schemas.openxmlformats.org/officeDocument/2006/relationships/slide" Target="slides/slide191.xml"/><Relationship Id="rId200" Type="http://schemas.openxmlformats.org/officeDocument/2006/relationships/slide" Target="slides/slide195.xml"/><Relationship Id="rId16" Type="http://schemas.openxmlformats.org/officeDocument/2006/relationships/slide" Target="slides/slide11.xml"/><Relationship Id="rId221" Type="http://schemas.openxmlformats.org/officeDocument/2006/relationships/slide" Target="slides/slide216.xml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90" Type="http://schemas.openxmlformats.org/officeDocument/2006/relationships/slide" Target="slides/slide85.xml"/><Relationship Id="rId165" Type="http://schemas.openxmlformats.org/officeDocument/2006/relationships/slide" Target="slides/slide160.xml"/><Relationship Id="rId186" Type="http://schemas.openxmlformats.org/officeDocument/2006/relationships/slide" Target="slides/slide181.xml"/><Relationship Id="rId211" Type="http://schemas.openxmlformats.org/officeDocument/2006/relationships/slide" Target="slides/slide206.xml"/><Relationship Id="rId23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0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0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0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10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0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0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0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0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10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0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1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1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1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11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1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1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1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1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11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1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2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12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12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12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12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" name="Google Shape;1139;p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2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12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2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2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" name="Google Shape;1167;p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12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13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13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13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p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13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13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9" name="Google Shape;1209;p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13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13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13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p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13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1237;p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13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14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14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" name="Google Shape;1258;p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14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14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14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14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14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p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14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14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" name="Google Shape;1307;p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14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4" name="Google Shape;1314;p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15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15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5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15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15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9" name="Google Shape;1349;p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15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5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15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" name="Google Shape;1370;p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15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" name="Google Shape;1377;p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5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16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" name="Google Shape;1391;p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16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16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5" name="Google Shape;1405;p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16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2" name="Google Shape;1412;p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16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16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" name="Google Shape;142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16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16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0" name="Google Shape;1440;p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16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7" name="Google Shape;1447;p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16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4" name="Google Shape;1454;p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17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17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8" name="Google Shape;1468;p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17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5" name="Google Shape;1475;p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17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" name="Google Shape;1482;p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17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17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6" name="Google Shape;1496;p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17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17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17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p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17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4" name="Google Shape;1524;p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18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18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8" name="Google Shape;1538;p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18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5" name="Google Shape;1545;p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18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2" name="Google Shape;1552;p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18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18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18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18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0" name="Google Shape;1580;p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18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" name="Google Shape;1587;p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18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4" name="Google Shape;1594;p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19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1" name="Google Shape;1601;p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19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8" name="Google Shape;1608;p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19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5" name="Google Shape;1615;p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19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2" name="Google Shape;1622;p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19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9" name="Google Shape;1629;p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19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6" name="Google Shape;1636;p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19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3" name="Google Shape;1643;p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19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0" name="Google Shape;1650;p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19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7" name="Google Shape;1657;p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19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4" name="Google Shape;1664;p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0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1" name="Google Shape;1671;p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p20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8" name="Google Shape;1678;p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0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5" name="Google Shape;1685;p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0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2" name="Google Shape;1692;p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20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9" name="Google Shape;1699;p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20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6" name="Google Shape;1706;p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20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3" name="Google Shape;1713;p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20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0" name="Google Shape;1720;p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20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0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4" name="Google Shape;1734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p21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1" name="Google Shape;1741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21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8" name="Google Shape;1748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21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21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21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9" name="Google Shape;1769;p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21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p21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p21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0" name="Google Shape;1790;p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21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7" name="Google Shape;1797;p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21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4" name="Google Shape;1804;p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22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22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22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5" name="Google Shape;1825;p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5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5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5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5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5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5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6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6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6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6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6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6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6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6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7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7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7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7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7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7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7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7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7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7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8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8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8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8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8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8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8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8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8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8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9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9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9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9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9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9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9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9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9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>
            <a:spLocks noGrp="1"/>
          </p:cNvSpPr>
          <p:nvPr>
            <p:ph type="subTitle" idx="1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4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4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5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6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6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9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9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1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subTitle" idx="1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5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35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6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7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7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8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8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9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9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9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9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9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9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2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2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3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4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4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44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5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6"/>
          <p:cNvSpPr txBox="1">
            <a:spLocks noGrp="1"/>
          </p:cNvSpPr>
          <p:nvPr>
            <p:ph type="subTitle" idx="1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7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4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8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48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9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4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4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0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50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1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51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51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51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2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5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52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52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52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52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52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5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55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5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7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5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39" name="Google Shape;239;p5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8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9"/>
          <p:cNvSpPr txBox="1">
            <a:spLocks noGrp="1"/>
          </p:cNvSpPr>
          <p:nvPr>
            <p:ph type="subTitle" idx="1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0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6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47" name="Google Shape;247;p6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48" name="Google Shape;248;p6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1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6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52" name="Google Shape;252;p61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53" name="Google Shape;253;p61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2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6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57" name="Google Shape;257;p6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58" name="Google Shape;258;p62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3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6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62" name="Google Shape;262;p63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4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6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66" name="Google Shape;266;p64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67" name="Google Shape;267;p64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68" name="Google Shape;268;p64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subTitle" idx="1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65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6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72" name="Google Shape;272;p65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73" name="Google Shape;273;p65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74" name="Google Shape;274;p65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75" name="Google Shape;275;p65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76" name="Google Shape;276;p65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4000" cy="238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 idx="2"/>
          </p:nvPr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0"/>
          <p:cNvSpPr txBox="1">
            <a:spLocks noGrp="1"/>
          </p:cNvSpPr>
          <p:nvPr>
            <p:ph type="title"/>
          </p:nvPr>
        </p:nvSpPr>
        <p:spPr>
          <a:xfrm>
            <a:off x="831960" y="1709640"/>
            <a:ext cx="10515600" cy="285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70" name="Google Shape;170;p40"/>
          <p:cNvSpPr txBox="1">
            <a:spLocks noGrp="1"/>
          </p:cNvSpPr>
          <p:nvPr>
            <p:ph type="body" idx="1"/>
          </p:nvPr>
        </p:nvSpPr>
        <p:spPr>
          <a:xfrm>
            <a:off x="831960" y="4589640"/>
            <a:ext cx="10515600" cy="150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71" name="Google Shape;171;p40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72" name="Google Shape;172;p40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73" name="Google Shape;173;p40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3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24" name="Google Shape;224;p53"/>
          <p:cNvSpPr txBox="1">
            <a:spLocks noGrp="1"/>
          </p:cNvSpPr>
          <p:nvPr>
            <p:ph type="title" idx="2"/>
          </p:nvPr>
        </p:nvSpPr>
        <p:spPr>
          <a:xfrm>
            <a:off x="838080" y="1825560"/>
            <a:ext cx="518148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25" name="Google Shape;225;p53"/>
          <p:cNvSpPr txBox="1">
            <a:spLocks noGrp="1"/>
          </p:cNvSpPr>
          <p:nvPr>
            <p:ph type="title" idx="3"/>
          </p:nvPr>
        </p:nvSpPr>
        <p:spPr>
          <a:xfrm>
            <a:off x="6172200" y="1825560"/>
            <a:ext cx="518148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26" name="Google Shape;226;p5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27" name="Google Shape;227;p5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28" name="Google Shape;228;p5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3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3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3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3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3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3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3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3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3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3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3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3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3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3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3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3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3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3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3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3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3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3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3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3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3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3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3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3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3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3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3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3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3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3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3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3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3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3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3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3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3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3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3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3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3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3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3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3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3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3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3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3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3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3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3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3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3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3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66"/>
          <p:cNvSpPr txBox="1"/>
          <p:nvPr/>
        </p:nvSpPr>
        <p:spPr>
          <a:xfrm>
            <a:off x="1523880" y="1122480"/>
            <a:ext cx="9144000" cy="238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Kubernetes Fundamentals</a:t>
            </a:r>
            <a:endParaRPr sz="80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66"/>
          <p:cNvSpPr txBox="1"/>
          <p:nvPr/>
        </p:nvSpPr>
        <p:spPr>
          <a:xfrm>
            <a:off x="1523880" y="3602160"/>
            <a:ext cx="9144000" cy="1655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Preparing for the CKA exam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7C8F6F-2579-49B9-9FE0-D6342A649F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43" name="Google Shape;343;p75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75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711E45-12BD-40D1-8E98-D7CDF17C69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73" name="Google Shape;973;p165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165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808084-A880-498F-AB5F-5D3EC3065F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80" name="Google Shape;980;p166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166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DFC0F4-344A-45EF-88D0-171280D2AB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87" name="Google Shape;987;p167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167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4" name="Isosceles Triangle 11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CFF3D2-CD53-4BEE-977F-14C8B3C1A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814" y="643467"/>
            <a:ext cx="9208371" cy="5571065"/>
          </a:xfrm>
          <a:prstGeom prst="rect">
            <a:avLst/>
          </a:prstGeom>
          <a:ln>
            <a:noFill/>
          </a:ln>
        </p:spPr>
      </p:pic>
      <p:sp>
        <p:nvSpPr>
          <p:cNvPr id="116" name="Isosceles Triangle 11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4" name="Google Shape;994;p168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168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885B11-A13D-4AD9-8172-B44434EE9F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01" name="Google Shape;1001;p169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169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7863B0-ADF2-4798-9BBA-454E5F476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08" name="Google Shape;1008;p170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170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C273B3-E434-40F9-BA41-FF3A9FA91B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15" name="Google Shape;1015;p171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171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13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B63202-D408-41AD-BB93-523F89C32B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22" name="Google Shape;1022;p172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172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5EF505-1E01-4756-8AE2-838416F3A8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29" name="Google Shape;1029;p173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p173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9D9765-2EDF-48B5-A769-22FC21A0E6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36" name="Google Shape;1036;p174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74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94AB1A-5421-4BC1-996D-1439C3F2ED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50" name="Google Shape;350;p76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76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0D98E9-C880-44A4-9492-191A0F10E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43" name="Google Shape;1043;p175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175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F51EFE-FCC4-404B-A196-A63EED6B0D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50" name="Google Shape;1050;p176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176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CCB74B-A787-4D9A-9A8E-DBC02A3FDE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57" name="Google Shape;1057;p177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p177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8EBD25-8B8B-45C5-8AF2-4F84CCC476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64" name="Google Shape;1064;p178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178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115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91D31C-CCD3-4F2B-AC66-668B24406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760" y="643467"/>
            <a:ext cx="9170479" cy="5571066"/>
          </a:xfrm>
          <a:prstGeom prst="rect">
            <a:avLst/>
          </a:prstGeom>
        </p:spPr>
      </p:pic>
      <p:sp>
        <p:nvSpPr>
          <p:cNvPr id="1071" name="Google Shape;1071;p179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2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F891F1-1CA7-4EDF-A166-E40588BC7A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78" name="Google Shape;1078;p180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180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C021CF-A422-47D9-AC71-41CC0A8638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85" name="Google Shape;1085;p181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p181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010135-4717-430B-A5BC-527887C32B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92" name="Google Shape;1092;p182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182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A61CA5-D7B2-4AC4-B59B-79317E9985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99" name="Google Shape;1099;p183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183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03E697-B2DA-46A7-93AC-F930B30F57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106" name="Google Shape;1106;p184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184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F67901-0977-4768-BD57-E800BD3A8C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57" name="Google Shape;357;p77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77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6C9DCE-7B77-4A4C-B01D-68A3312A2C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113" name="Google Shape;1113;p185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185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9B29EE-BF37-4CF0-A4DA-BDE2E2FDD4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120" name="Google Shape;1120;p186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186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1F9FA0-D627-4A68-A807-19723D3194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127" name="Google Shape;1127;p187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p187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11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F37BD7-26ED-42F4-995A-DC38EACE5F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94" b="17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134" name="Google Shape;1134;p188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p188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A1754D-1573-4A75-A90C-01E233A0C3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6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141" name="Google Shape;1141;p189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2" name="Google Shape;1142;p189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1245FB-DDB4-4BC1-BD0E-5BDB1D744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445" y="643467"/>
            <a:ext cx="9285110" cy="5571066"/>
          </a:xfrm>
          <a:prstGeom prst="rect">
            <a:avLst/>
          </a:prstGeom>
        </p:spPr>
      </p:pic>
      <p:sp>
        <p:nvSpPr>
          <p:cNvPr id="1148" name="Google Shape;1148;p190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9" name="Google Shape;1149;p190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B38062D-549F-46C4-BAB0-A3BE538C38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80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155" name="Google Shape;1155;p191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Google Shape;1156;p191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54D4C0-670B-4191-871A-40E7433CE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814" y="643467"/>
            <a:ext cx="9208372" cy="5571066"/>
          </a:xfrm>
          <a:prstGeom prst="rect">
            <a:avLst/>
          </a:prstGeom>
        </p:spPr>
      </p:pic>
      <p:sp>
        <p:nvSpPr>
          <p:cNvPr id="1162" name="Google Shape;1162;p192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192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E94393-92CD-4F6F-B40C-C1CB585A02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169" name="Google Shape;1169;p193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193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63EA88-D493-4F95-BDE5-BDE2B95236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2" b="460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176" name="Google Shape;1176;p194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7" name="Google Shape;1177;p194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DD8E77-DF9C-41A2-88D6-EA3422AD89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64" name="Google Shape;364;p78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78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8538A2-42EC-4158-9A2F-78E4DEC103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183" name="Google Shape;1183;p195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4" name="Google Shape;1184;p195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AD3E4F-4A80-49B3-B2FB-0A84CCD074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190" name="Google Shape;1190;p196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1" name="Google Shape;1191;p196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54562D-4B41-4BD2-BC02-793D859895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6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197" name="Google Shape;1197;p197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8" name="Google Shape;1198;p197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97BD18-E0C8-46C0-9054-25A0DC3D6E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" b="378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204" name="Google Shape;1204;p198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198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27A1AC-A558-4809-8ACC-23FD2EC1D6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211" name="Google Shape;1211;p199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199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95311D-C321-486B-BD30-3D49BF35E2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218" name="Google Shape;1218;p200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9" name="Google Shape;1219;p200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CA8937-C53D-4676-AC57-1871CA3292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0" b="546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225" name="Google Shape;1225;p201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Google Shape;1226;p201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7E916E-42EC-49DC-A5D7-D45196BB6A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232" name="Google Shape;1232;p202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202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8EF0BF-CC7C-4F3D-98C6-BD10F02EF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239" name="Google Shape;1239;p203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0" name="Google Shape;1240;p203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8A9242-DFFD-4AE2-A4BB-FE6EA1DCED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246" name="Google Shape;1246;p204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7" name="Google Shape;1247;p204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960344-6FB0-46B9-9873-22CE68EEDD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80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71" name="Google Shape;371;p79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79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E39335-19D5-4C14-8445-B3578F12FD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6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253" name="Google Shape;1253;p205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4" name="Google Shape;1254;p205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Rectangle 113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4" name="Rectangle 115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3E2D90-A61A-407B-8A51-EA7FF309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814" y="643467"/>
            <a:ext cx="9208372" cy="5571066"/>
          </a:xfrm>
          <a:prstGeom prst="rect">
            <a:avLst/>
          </a:prstGeom>
        </p:spPr>
      </p:pic>
      <p:sp>
        <p:nvSpPr>
          <p:cNvPr id="1260" name="Google Shape;1260;p206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Google Shape;1261;p206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FEEBF8-036B-46B4-906E-176AC273FF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267" name="Google Shape;1267;p207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Google Shape;1268;p207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1276BC-4BCB-4727-B9BE-607FB56C6F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06" b="296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274" name="Google Shape;1274;p208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5" name="Google Shape;1275;p208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63C7E1-261F-4E3B-864D-7BA133721C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6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281" name="Google Shape;1281;p209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2" name="Google Shape;1282;p209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F0BBB3-47EC-4BA0-B499-84CE1336BF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288" name="Google Shape;1288;p210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9" name="Google Shape;1289;p210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06B8508-C524-449A-9444-E01B9951B2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295" name="Google Shape;1295;p211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6" name="Google Shape;1296;p211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E3CE98-49B7-48F1-946C-4FAC038F6F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302" name="Google Shape;1302;p212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3" name="Google Shape;1303;p212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30CFE2-B6FC-43FC-9677-312F61F82D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309" name="Google Shape;1309;p213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0" name="Google Shape;1310;p213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10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691A3D-6820-4CE0-9660-57A23831A9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316" name="Google Shape;1316;p214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7" name="Google Shape;1317;p214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266734-CCE7-4EA4-BAE0-B106886BA1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78" name="Google Shape;378;p80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80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55E343-2FA5-46BC-BE1F-1EF1D96E0E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52" b="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323" name="Google Shape;1323;p215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4" name="Google Shape;1324;p215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0" name="Isosceles Triangle 12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9E075A-AE33-41CF-9BFB-32CF0B1B5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761" y="643467"/>
            <a:ext cx="9170478" cy="5571065"/>
          </a:xfrm>
          <a:prstGeom prst="rect">
            <a:avLst/>
          </a:prstGeom>
          <a:ln>
            <a:noFill/>
          </a:ln>
        </p:spPr>
      </p:pic>
      <p:sp>
        <p:nvSpPr>
          <p:cNvPr id="132" name="Isosceles Triangle 13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0" name="Google Shape;1330;p216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16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2751B8-D45F-4498-8105-DD53A8F4F6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337" name="Google Shape;1337;p217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8" name="Google Shape;1338;p217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54D85C-29FF-4AE0-B926-0EB315CABC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344" name="Google Shape;1344;p218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5" name="Google Shape;1345;p218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093152-A36B-4799-B773-992C9D4136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351" name="Google Shape;1351;p219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19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5A388B-46BC-48C4-B19F-DFDD090863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358" name="Google Shape;1358;p220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20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CC8911-7D1B-405B-8C53-71A06C784C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365" name="Google Shape;1365;p221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6" name="Google Shape;1366;p221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B4CA9A-4861-4A36-B5A8-DAA7C9149C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372" name="Google Shape;1372;p222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22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738069-E7B7-4B63-8840-1880ED41BC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379" name="Google Shape;1379;p223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23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451DD9-9DDC-4A1D-A72F-93E80D2CBC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386" name="Google Shape;1386;p224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24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F514AF-BDCD-42C5-AD9D-64FB759FCC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85" name="Google Shape;385;p81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81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A18A7A-DC47-4D35-BA53-F949DE2949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7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393" name="Google Shape;1393;p225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4" name="Google Shape;1394;p225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C67F1B-007D-40B0-8EB8-913C681958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400" name="Google Shape;1400;p226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26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13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32C17B-5690-4D3F-99D3-36AFE88F36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8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407" name="Google Shape;1407;p227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27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171E25-5C91-482C-B829-2512EB699A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414" name="Google Shape;1414;p228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5" name="Google Shape;1415;p228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2C0947-C823-48EA-8A3A-A315827CAD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421" name="Google Shape;1421;p229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29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93901D-B74B-482B-B56A-F7EAF7DB39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428" name="Google Shape;1428;p230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9" name="Google Shape;1429;p230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67861A-B0E9-4EDF-8F94-6E92ACF75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435" name="Google Shape;1435;p231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6" name="Google Shape;1436;p231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54AA55-7D1E-4FD3-ABC6-A8FE609E31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442" name="Google Shape;1442;p232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3" name="Google Shape;1443;p232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0C5CECF-E909-4C21-92B2-157A7BC676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449" name="Google Shape;1449;p233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0" name="Google Shape;1450;p233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898330-7B0B-4BDC-A1F0-261E84AB11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456" name="Google Shape;1456;p234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7" name="Google Shape;1457;p234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0F8D30-11FC-4377-A5F7-1251DBA145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92" name="Google Shape;392;p82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82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46FEFE-1AE4-48D8-A724-B4DDB2AEB3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463" name="Google Shape;1463;p235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4" name="Google Shape;1464;p235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13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F117BF-153C-4F10-AA43-28FDF7E603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470" name="Google Shape;1470;p236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1" name="Google Shape;1471;p236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AEE534-6399-482C-A189-DCC6CE2692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477" name="Google Shape;1477;p237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8" name="Google Shape;1478;p237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B9F0D0-8DDB-4161-8F5C-8F2C26F536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484" name="Google Shape;1484;p238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5" name="Google Shape;1485;p238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DAACED-B102-4ACA-88DE-508FBAE770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491" name="Google Shape;1491;p239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2" name="Google Shape;1492;p239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F1A069-9DCD-4B38-9843-67052D5082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498" name="Google Shape;1498;p240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9" name="Google Shape;1499;p240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518D0A-74FC-4478-8910-D922A1654C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505" name="Google Shape;1505;p241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6" name="Google Shape;1506;p241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282460-DFDA-46D6-ACDB-6D8423B87C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7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512" name="Google Shape;1512;p242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3" name="Google Shape;1513;p242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11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7D1EF2-48AA-44FC-8801-FFD888F6E7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-46844"/>
            <a:ext cx="12191980" cy="6856718"/>
          </a:xfrm>
          <a:prstGeom prst="rect">
            <a:avLst/>
          </a:prstGeom>
        </p:spPr>
      </p:pic>
      <p:sp>
        <p:nvSpPr>
          <p:cNvPr id="1519" name="Google Shape;1519;p243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0" name="Google Shape;1520;p243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2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06A7C1-C746-41FD-9F6C-E97B86EF0E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526" name="Google Shape;1526;p244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7" name="Google Shape;1527;p244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A96675-C55C-4A3E-9E10-FDD50BE4CD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99" name="Google Shape;399;p83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83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3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E6D815-F910-4D7D-A00F-C2A32F783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493" y="480060"/>
            <a:ext cx="9789014" cy="5897880"/>
          </a:xfrm>
          <a:prstGeom prst="rect">
            <a:avLst/>
          </a:prstGeom>
        </p:spPr>
      </p:pic>
      <p:sp>
        <p:nvSpPr>
          <p:cNvPr id="1533" name="Google Shape;1533;p245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4" name="Google Shape;1534;p245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030306-A80D-459F-84B8-B6FB621A90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540" name="Google Shape;1540;p246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1" name="Google Shape;1541;p246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2A7640-9C95-4396-ABE4-24E3F60C49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547" name="Google Shape;1547;p247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8" name="Google Shape;1548;p247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8" name="Isosceles Triangle 9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CFA5F4-1CA7-4211-9A85-8FDF8C0FA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761" y="643467"/>
            <a:ext cx="9170478" cy="5571065"/>
          </a:xfrm>
          <a:prstGeom prst="rect">
            <a:avLst/>
          </a:prstGeom>
          <a:ln>
            <a:noFill/>
          </a:ln>
        </p:spPr>
      </p:pic>
      <p:sp>
        <p:nvSpPr>
          <p:cNvPr id="100" name="Isosceles Triangle 9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4" name="Google Shape;1554;p248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5" name="Google Shape;1555;p248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7265A7-5D86-424D-92AF-32005B6D2F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561" name="Google Shape;1561;p249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2" name="Google Shape;1562;p249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Rectangle 101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72" name="Group 103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Isosceles Triangle 109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C1B840-BBC8-420D-95E7-2C76ED2C6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18" y="45305"/>
            <a:ext cx="10197068" cy="6169227"/>
          </a:xfrm>
          <a:prstGeom prst="rect">
            <a:avLst/>
          </a:prstGeom>
          <a:ln>
            <a:noFill/>
          </a:ln>
        </p:spPr>
      </p:pic>
      <p:sp>
        <p:nvSpPr>
          <p:cNvPr id="1568" name="Google Shape;1568;p250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790D32-576E-4432-AC57-6D0E0B0062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575" name="Google Shape;1575;p251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6" name="Google Shape;1576;p251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11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58FE89-8DAE-40BD-8D06-5890ADBA2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582" name="Google Shape;1582;p252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3" name="Google Shape;1583;p252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F02A19-5F56-4991-BF09-8530E507AD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7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589" name="Google Shape;1589;p253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0" name="Google Shape;1590;p253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E930A8-B457-42F2-A110-159018BEC9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596" name="Google Shape;1596;p254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7" name="Google Shape;1597;p254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Rectangle 91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Rectangle 93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E2DF29-7321-4703-80AC-2E3C4D758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551" y="643467"/>
            <a:ext cx="9132897" cy="5571066"/>
          </a:xfrm>
          <a:prstGeom prst="rect">
            <a:avLst/>
          </a:prstGeom>
        </p:spPr>
      </p:pic>
      <p:sp>
        <p:nvSpPr>
          <p:cNvPr id="406" name="Google Shape;406;p84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84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7059F1-5C4D-45D1-AC79-E6CF7D0D94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603" name="Google Shape;1603;p255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4" name="Google Shape;1604;p255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D65B4A-DAAB-47B6-9B54-2A6514E9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610" name="Google Shape;1610;p256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1" name="Google Shape;1611;p256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3E631A-A079-4D79-9F97-40592DADF7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617" name="Google Shape;1617;p257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8" name="Google Shape;1618;p257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8779C8-DBEC-4054-97FF-2944A06E45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624" name="Google Shape;1624;p258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5" name="Google Shape;1625;p258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ACE6CF-AEC3-4BF8-AED1-67090050D7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631" name="Google Shape;1631;p259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2" name="Google Shape;1632;p259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1CEC9D-6B29-4B82-98CD-562F026E3C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638" name="Google Shape;1638;p260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260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8B16FC-242D-406E-88C8-68BFD25802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645" name="Google Shape;1645;p261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6" name="Google Shape;1646;p261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93B270-05A8-46A1-966C-1D1071E9D6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652" name="Google Shape;1652;p262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3" name="Google Shape;1653;p262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ectangle 19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99CB97-D7C2-42CD-938A-0C25BE765A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" b="69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659" name="Google Shape;1659;p263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0" name="Google Shape;1660;p263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08A104-CB4D-4858-9721-3C0BCAC8FD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666" name="Google Shape;1666;p264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7" name="Google Shape;1667;p264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F52A-582C-486A-B967-4E6F774E8B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80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88" name="Google Shape;288;p67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13C0A1-573B-422E-B60C-F724C42C93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13" name="Google Shape;413;p85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85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9BB402-9245-41ED-A2CE-42ADD82913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20" b="442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673" name="Google Shape;1673;p265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4" name="Google Shape;1674;p265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4444A1-43FC-4787-851F-E4295D553B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680" name="Google Shape;1680;p266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1" name="Google Shape;1681;p266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0BE1A2-9925-46FD-BD4C-3A95317E95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27" b="1430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1687" name="Google Shape;1687;p267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8" name="Google Shape;1688;p267"/>
          <p:cNvSpPr txBox="1"/>
          <p:nvPr/>
        </p:nvSpPr>
        <p:spPr>
          <a:xfrm>
            <a:off x="838080" y="1690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3151A9-E0C7-4C77-98C5-4C141BDAC2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7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694" name="Google Shape;1694;p268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5" name="Google Shape;1695;p268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BDDB8B-B87C-4B34-BBFE-85E737AA0C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701" name="Google Shape;1701;p269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2" name="Google Shape;1702;p269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4" name="Isosceles Triangle 1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62EC04-59E7-4821-9866-632A7BD7A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552" y="643467"/>
            <a:ext cx="9132895" cy="5571065"/>
          </a:xfrm>
          <a:prstGeom prst="rect">
            <a:avLst/>
          </a:prstGeom>
          <a:ln>
            <a:noFill/>
          </a:ln>
        </p:spPr>
      </p:pic>
      <p:sp>
        <p:nvSpPr>
          <p:cNvPr id="126" name="Isosceles Triangle 1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8" name="Google Shape;1708;p270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9" name="Google Shape;1709;p270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E9CB59-073B-4B04-8C6E-D952AAC5FF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6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715" name="Google Shape;1715;p271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6" name="Google Shape;1716;p271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Rectangle 12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54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6" name="Rectangle 19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2D2392-74CF-49E0-8E82-7620AAC46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582" y="480060"/>
            <a:ext cx="9789012" cy="5897879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2E78B8-7C5C-41CD-8BB5-C553FAD848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729" name="Google Shape;1729;p273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0" name="Google Shape;1730;p273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6FC6BC-C40E-4B24-9B0D-583ED52EBB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736" name="Google Shape;1736;p274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7" name="Google Shape;1737;p274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10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84C98A-72B8-4446-90E7-DC6E2E228B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20" name="Google Shape;420;p86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86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680D97-CA01-4847-817F-F2D412F520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743" name="Google Shape;1743;p275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4" name="Google Shape;1744;p275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08A0F3-EA83-4C7B-AE67-0B9C69E8BA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750" name="Google Shape;1750;p276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1" name="Google Shape;1751;p276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F599BB-C33D-4FF8-BA5F-CE1C59E23D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757" name="Google Shape;1757;p277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8" name="Google Shape;1758;p277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10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FC3EEE-8B38-4E9B-8047-9450D06ABD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764" name="Google Shape;1764;p278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5" name="Google Shape;1765;p278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A89928-7C9C-4D2B-9D98-A822184E29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771" name="Google Shape;1771;p279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2" name="Google Shape;1772;p279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89AA1A-2FEB-42F9-BF8A-5E741C30E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480060"/>
            <a:ext cx="9829800" cy="5897880"/>
          </a:xfrm>
          <a:prstGeom prst="rect">
            <a:avLst/>
          </a:prstGeom>
        </p:spPr>
      </p:pic>
      <p:sp>
        <p:nvSpPr>
          <p:cNvPr id="1778" name="Google Shape;1778;p280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97F674-35BE-485A-BF59-2B3B236DA1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785" name="Google Shape;1785;p281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1970A5-D41D-4591-B896-868E36E039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792" name="Google Shape;1792;p282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3" name="Google Shape;1793;p282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87C038-DDC5-486D-9D77-43E1F59A92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799" name="Google Shape;1799;p283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0" name="Google Shape;1800;p283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343D2E-502A-489B-81E8-1C089284E3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806" name="Google Shape;1806;p284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7" name="Google Shape;1807;p284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13D9DF-2972-4924-806C-48D504F644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27" name="Google Shape;427;p87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87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Rectangle 90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7" name="Rectangle 92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D6A518-61A3-46A7-91A7-5EB72B2B8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391" y="480059"/>
            <a:ext cx="9748559" cy="5897879"/>
          </a:xfrm>
          <a:prstGeom prst="rect">
            <a:avLst/>
          </a:prstGeom>
        </p:spPr>
      </p:pic>
      <p:sp>
        <p:nvSpPr>
          <p:cNvPr id="1813" name="Google Shape;1813;p285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5F06C7-5149-48D2-854E-8384668081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6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820" name="Google Shape;1820;p286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1" name="Google Shape;1821;p286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2EDF67-83C2-452E-9919-B9005722DA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827" name="Google Shape;1827;p287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8" name="Google Shape;1828;p287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312052-D605-4EFF-8E16-DEE77B4AA5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34" name="Google Shape;434;p88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88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8EC829-408E-4AF7-8A82-171254EC6D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41" name="Google Shape;441;p89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89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BA9065-EA6D-4223-A296-BD47D7D8C1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48" name="Google Shape;448;p90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90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A30448-CC80-4B5E-A40B-3685C9D99E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55" name="Google Shape;455;p91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91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3FCA1E-F64C-47D6-9E84-A82E11A057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62" name="Google Shape;462;p92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92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64550B-9B1F-4381-8128-E26DFCDDBC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69" name="Google Shape;469;p93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93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7D8700-BCC8-4CC9-A103-60DD358B3F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76" name="Google Shape;476;p94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94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868F0A-DE92-4D2C-B77D-7360331291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94" name="Google Shape;294;p68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68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477423-B007-481E-A785-A971100A25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6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83" name="Google Shape;483;p95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95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A98D70-4F1E-478A-A4BB-7F0B0D931E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90" name="Google Shape;490;p96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96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F83D13-5CED-49D8-9D16-F851F0F458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97" name="Google Shape;497;p97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97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72EC71-A03B-4E82-B92D-86D3932CD0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04" name="Google Shape;504;p98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98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13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3" name="Isosceles Triangle 14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55EDB2-505B-44A4-A0BA-6DB7494B7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707" y="643466"/>
            <a:ext cx="9246586" cy="5571067"/>
          </a:xfrm>
          <a:prstGeom prst="rect">
            <a:avLst/>
          </a:prstGeom>
          <a:ln>
            <a:noFill/>
          </a:ln>
        </p:spPr>
      </p:pic>
      <p:sp>
        <p:nvSpPr>
          <p:cNvPr id="145" name="Isosceles Triangle 14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1" name="Google Shape;511;p99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99"/>
          <p:cNvSpPr txBox="1"/>
          <p:nvPr/>
        </p:nvSpPr>
        <p:spPr>
          <a:xfrm>
            <a:off x="0" y="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2EB5DC-CE2D-4B01-B1C3-08C79141D8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18" name="Google Shape;518;p100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100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1F8790-8AB8-48B7-BEC4-2A4CC53845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25" name="Google Shape;525;p101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101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292046-5A18-44D5-9145-19DED1D80E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32" name="Google Shape;532;p102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102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E34283-7775-44A0-ABD2-E19E474B5B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6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39" name="Google Shape;539;p103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103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A409F5-D7D0-40F6-A346-392BDAF997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46" name="Google Shape;546;p104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104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5A2CAE-7F8F-4B08-A44E-DBD5D469F0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01" name="Google Shape;301;p69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69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39F6BF-6A29-4479-A585-451CB9564B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53" name="Google Shape;553;p105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105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 18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0FD272-C1B9-44DC-A2AB-12C230DF53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60" name="Google Shape;560;p106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106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4F7741-5CB6-4E7B-95A5-02856D0443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67" name="Google Shape;567;p107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107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13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369979-6438-4EC4-AC37-03C9E6081C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74" name="Google Shape;574;p108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108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54E011-FF4D-4004-9F57-45178FD05B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81" name="Google Shape;581;p109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109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2BC962-1823-4F21-AA8D-4132F76F89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88" name="Google Shape;588;p110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110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E60B81-3B06-4F5F-9DF7-3AB1AD07C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95" name="Google Shape;595;p111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111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0F8A09-5EBA-4C37-A438-4DEB5F9F38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02" name="Google Shape;602;p112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112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93AB43-6975-48D2-8829-194DA36941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7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09" name="Google Shape;609;p113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113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3A59AC-6A58-4234-9EBC-D9DF277FE6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88" b="455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16" name="Google Shape;616;p114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114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2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EA1C20-43F1-44BE-BAFE-F71DFCB0BF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54" b="37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08" name="Google Shape;308;p70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70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11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3332AE-54BE-4CAD-BAFD-9797743983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23" name="Google Shape;623;p115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115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2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284A33-877F-4DF0-A48C-B4AC04A73C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30" name="Google Shape;630;p116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116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3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548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B5A179-160F-4903-B119-62C4DCF61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719" y="480060"/>
            <a:ext cx="9606701" cy="5812055"/>
          </a:xfrm>
          <a:prstGeom prst="rect">
            <a:avLst/>
          </a:prstGeom>
        </p:spPr>
      </p:pic>
      <p:sp>
        <p:nvSpPr>
          <p:cNvPr id="637" name="Google Shape;637;p117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117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78BE47-0F21-4EDE-9AA6-3CA4E20D79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44" name="Google Shape;644;p118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118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8B6A7C-645C-4E2F-A5AE-38B9F1AA79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51" name="Google Shape;651;p119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119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40FABE-F3F7-4ECD-AD3B-52B7D4C03D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58" name="Google Shape;658;p120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120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45BB9F-F3A1-421E-8500-9F844AC6DC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65" name="Google Shape;665;p121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121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3A8EBA-287C-42B3-9458-B2A2267AB3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61" b="518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72" name="Google Shape;672;p122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122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43C421-F97D-48F7-B3C9-FB1A3893E1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79" name="Google Shape;679;p123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123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5" name="Isosceles Triangle 12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68020A-A74F-4801-B509-45F19D7CE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759" y="643466"/>
            <a:ext cx="9170481" cy="5571067"/>
          </a:xfrm>
          <a:prstGeom prst="rect">
            <a:avLst/>
          </a:prstGeom>
          <a:ln>
            <a:noFill/>
          </a:ln>
        </p:spPr>
      </p:pic>
      <p:sp>
        <p:nvSpPr>
          <p:cNvPr id="127" name="Isosceles Triangle 12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6" name="Google Shape;686;p124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A109C5-9436-410B-AF57-1E70568CFA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15" name="Google Shape;315;p71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71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D8B081-7656-47A6-82F5-C3BC2B7B72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93" name="Google Shape;693;p125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125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6D6CAD-4CE6-410F-B129-EEB2A48AF8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00" name="Google Shape;700;p126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126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D85EE8-DF73-45B2-8BEF-C36D26034D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07" name="Google Shape;707;p127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127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0E7F66-543B-4A45-979B-06E3881977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14" name="Google Shape;714;p128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128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FED399-82C8-4BC9-A4C7-2AF58EF8D9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21" name="Google Shape;721;p129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129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45DD91-C7B8-4DB7-AFA8-BA53CB6A41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28" name="Google Shape;728;p130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130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B9AEBD-ED55-4368-B2BE-B53F0545D2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35" name="Google Shape;735;p131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131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B636A2-C118-4DAC-AA4D-EE990E2B95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42" name="Google Shape;742;p132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132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75FE5C-EA10-4995-BCD1-963C7E0D80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49" name="Google Shape;749;p133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133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D75BA6-529A-4D5F-B0DF-F2DDCBB585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56" name="Google Shape;756;p134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134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4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1C95E9-EC26-41F6-8B41-9348B21DC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708" y="643467"/>
            <a:ext cx="9246584" cy="5571066"/>
          </a:xfrm>
          <a:prstGeom prst="rect">
            <a:avLst/>
          </a:prstGeom>
        </p:spPr>
      </p:pic>
      <p:sp>
        <p:nvSpPr>
          <p:cNvPr id="322" name="Google Shape;322;p72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15490D-B3B1-4067-8245-6F9902385E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63" name="Google Shape;763;p135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135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6ED510-5A8C-4205-AB37-D27DE27D1C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70" name="Google Shape;770;p136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136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Rectangle 7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1" name="Rectangle 8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2288D6-2A9B-4F93-A294-A0B75F1C8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814" y="643467"/>
            <a:ext cx="9208372" cy="5571066"/>
          </a:xfrm>
          <a:prstGeom prst="rect">
            <a:avLst/>
          </a:prstGeom>
        </p:spPr>
      </p:pic>
      <p:sp>
        <p:nvSpPr>
          <p:cNvPr id="777" name="Google Shape;777;p137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137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AB7757-9AB8-4954-A073-AD8DDA888A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84" name="Google Shape;784;p138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138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8A01D5-5999-4F01-A08C-6B7B180D87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91" name="Google Shape;791;p139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139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506877-3B6D-4168-8BCB-1F512D82AA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98" name="Google Shape;798;p140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140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07A94E-63C0-4B2A-9EB6-FA4851CF35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05" name="Google Shape;805;p141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141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E2CF2D-952B-4E99-A48E-2AA9926F7B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5" b="501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12" name="Google Shape;812;p142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142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DAF116-A34F-4DDD-A57B-78679E85E3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19" name="Google Shape;819;p143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43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49972F-B982-4D18-BA9D-C28862B707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26" name="Google Shape;826;p144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144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6F3764-F5B3-4FD1-8F27-113FB9AC1F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80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29" name="Google Shape;329;p73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73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B9BF36-3C08-4849-8E6B-D738456134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33" name="Google Shape;833;p145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45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B67E50-6B09-43F1-9B82-84D125AF24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40" name="Google Shape;840;p146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146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A67A85-C648-49E3-819F-6C9AF3646E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47" name="Google Shape;847;p147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47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57BFDE-9641-40FF-B414-68DAA672FB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54" name="Google Shape;854;p148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148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30D3F8-A3E6-4523-B3C6-1E1B2C4E57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61" name="Google Shape;861;p149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149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10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2669FB-E083-47E7-8227-CCEFCED584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68" name="Google Shape;868;p150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150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EC9CD3-30D9-478E-A38F-F711412889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75" name="Google Shape;875;p151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151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C0A9D5-93F4-419E-982F-C22C3A1BD5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82" name="Google Shape;882;p152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152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4BC439-31BA-45DC-BE82-2090DF9308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89" name="Google Shape;889;p153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153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944CCF-C25E-4743-B187-E701D48656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96" name="Google Shape;896;p154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154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213286-D7FC-43BE-B29F-153A6522CA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36" name="Google Shape;336;p74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74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CCE959-E8F3-42B0-B215-71083383C0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03" name="Google Shape;903;p155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155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15A85E-B28A-469F-AB41-3ED79948E2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10" name="Google Shape;910;p156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156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5E627A-86B7-461B-BDCB-96B8D4EBC1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17" name="Google Shape;917;p157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157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55A67B-8788-4DBB-A21B-954B85B37B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24" name="Google Shape;924;p158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158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9468D1-96BA-4D04-A7F3-D5B0176F27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31" name="Google Shape;931;p159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159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A482F9-624A-4717-BAB1-A35DC7814E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38" name="Google Shape;938;p160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160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21D48D-9BA5-4761-A2E0-8435839185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45" name="Google Shape;945;p161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161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9602FA-7458-4EDD-A1CA-1B0E9569BF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52" name="Google Shape;952;p162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162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13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268242-243F-4737-99F9-A2094B3D8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59" name="Google Shape;959;p163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163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81E73B-6BD8-4F6F-96A2-3B9A0394D8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66" name="Google Shape;966;p164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164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</Words>
  <Application>Microsoft Office PowerPoint</Application>
  <PresentationFormat>Widescreen</PresentationFormat>
  <Paragraphs>2</Paragraphs>
  <Slides>222</Slides>
  <Notes>222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222</vt:i4>
      </vt:variant>
    </vt:vector>
  </HeadingPairs>
  <TitlesOfParts>
    <vt:vector size="230" baseType="lpstr">
      <vt:lpstr>Arial</vt:lpstr>
      <vt:lpstr>Calibri</vt:lpstr>
      <vt:lpstr>Times New Roman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 Hosni</dc:creator>
  <cp:lastModifiedBy>Ahmed Hosni</cp:lastModifiedBy>
  <cp:revision>1</cp:revision>
  <dcterms:created xsi:type="dcterms:W3CDTF">2020-09-12T22:18:49Z</dcterms:created>
  <dcterms:modified xsi:type="dcterms:W3CDTF">2020-09-12T22:19:27Z</dcterms:modified>
</cp:coreProperties>
</file>